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"/>
  </p:notesMasterIdLst>
  <p:sldIdLst>
    <p:sldId id="260" r:id="rId2"/>
  </p:sldIdLst>
  <p:sldSz cx="12801600" cy="9601200" type="A3"/>
  <p:notesSz cx="6797675" cy="9926638"/>
  <p:defaultTextStyle>
    <a:defPPr>
      <a:defRPr lang="ru-RU"/>
    </a:defPPr>
    <a:lvl1pPr marL="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1pPr>
    <a:lvl2pPr marL="64008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2pPr>
    <a:lvl3pPr marL="128016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3pPr>
    <a:lvl4pPr marL="192024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4pPr>
    <a:lvl5pPr marL="256032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5pPr>
    <a:lvl6pPr marL="320040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6pPr>
    <a:lvl7pPr marL="384048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7pPr>
    <a:lvl8pPr marL="448056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8pPr>
    <a:lvl9pPr marL="512064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1417" autoAdjust="0"/>
    <p:restoredTop sz="93895" autoAdjust="0"/>
  </p:normalViewPr>
  <p:slideViewPr>
    <p:cSldViewPr>
      <p:cViewPr>
        <p:scale>
          <a:sx n="94" d="100"/>
          <a:sy n="94" d="100"/>
        </p:scale>
        <p:origin x="960" y="-78"/>
      </p:cViewPr>
      <p:guideLst>
        <p:guide orient="horz" pos="3024"/>
        <p:guide pos="40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20284D-1135-4DB1-AAA3-28418839B833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B411ED-B5D0-4A73-A60A-44500489DC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444621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64008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128016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92024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256032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320040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384048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48056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512064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411ED-B5D0-4A73-A60A-44500489DCB3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352463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60120" y="2982599"/>
            <a:ext cx="10881360" cy="205803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20240" y="5440680"/>
            <a:ext cx="8961120" cy="24536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39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79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197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597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199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395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794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194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6C2CA-01C8-4FDE-813A-26591744EC8E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26125-7DC4-4B46-A47F-4ED7B4B452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33057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6C2CA-01C8-4FDE-813A-26591744EC8E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26125-7DC4-4B46-A47F-4ED7B4B452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98538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2994962" y="537845"/>
            <a:ext cx="4031615" cy="1147032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95668" y="537845"/>
            <a:ext cx="11885930" cy="1147032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6C2CA-01C8-4FDE-813A-26591744EC8E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26125-7DC4-4B46-A47F-4ED7B4B452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1576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6C2CA-01C8-4FDE-813A-26591744EC8E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26125-7DC4-4B46-A47F-4ED7B4B452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77537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1238" y="6169664"/>
            <a:ext cx="10881360" cy="1906905"/>
          </a:xfrm>
        </p:spPr>
        <p:txBody>
          <a:bodyPr anchor="t"/>
          <a:lstStyle>
            <a:lvl1pPr algn="l">
              <a:defRPr sz="5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11238" y="4069400"/>
            <a:ext cx="10881360" cy="2100262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39926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 marL="1279852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9197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5970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19963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83955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47948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11941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6C2CA-01C8-4FDE-813A-26591744EC8E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26125-7DC4-4B46-A47F-4ED7B4B452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53512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95670" y="3135948"/>
            <a:ext cx="7958772" cy="8872220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9067800" y="3135948"/>
            <a:ext cx="7958773" cy="8872220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6C2CA-01C8-4FDE-813A-26591744EC8E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26125-7DC4-4B46-A47F-4ED7B4B452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64543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0080" y="384493"/>
            <a:ext cx="1152144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0080" y="2149158"/>
            <a:ext cx="5656263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39926" indent="0">
              <a:buNone/>
              <a:defRPr sz="2800" b="1"/>
            </a:lvl2pPr>
            <a:lvl3pPr marL="1279852" indent="0">
              <a:buNone/>
              <a:defRPr sz="2500" b="1"/>
            </a:lvl3pPr>
            <a:lvl4pPr marL="1919778" indent="0">
              <a:buNone/>
              <a:defRPr sz="2200" b="1"/>
            </a:lvl4pPr>
            <a:lvl5pPr marL="2559705" indent="0">
              <a:buNone/>
              <a:defRPr sz="2200" b="1"/>
            </a:lvl5pPr>
            <a:lvl6pPr marL="3199631" indent="0">
              <a:buNone/>
              <a:defRPr sz="2200" b="1"/>
            </a:lvl6pPr>
            <a:lvl7pPr marL="3839559" indent="0">
              <a:buNone/>
              <a:defRPr sz="2200" b="1"/>
            </a:lvl7pPr>
            <a:lvl8pPr marL="4479485" indent="0">
              <a:buNone/>
              <a:defRPr sz="2200" b="1"/>
            </a:lvl8pPr>
            <a:lvl9pPr marL="5119411" indent="0">
              <a:buNone/>
              <a:defRPr sz="2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40080" y="3044825"/>
            <a:ext cx="5656263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503039" y="2149158"/>
            <a:ext cx="5658485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39926" indent="0">
              <a:buNone/>
              <a:defRPr sz="2800" b="1"/>
            </a:lvl2pPr>
            <a:lvl3pPr marL="1279852" indent="0">
              <a:buNone/>
              <a:defRPr sz="2500" b="1"/>
            </a:lvl3pPr>
            <a:lvl4pPr marL="1919778" indent="0">
              <a:buNone/>
              <a:defRPr sz="2200" b="1"/>
            </a:lvl4pPr>
            <a:lvl5pPr marL="2559705" indent="0">
              <a:buNone/>
              <a:defRPr sz="2200" b="1"/>
            </a:lvl5pPr>
            <a:lvl6pPr marL="3199631" indent="0">
              <a:buNone/>
              <a:defRPr sz="2200" b="1"/>
            </a:lvl6pPr>
            <a:lvl7pPr marL="3839559" indent="0">
              <a:buNone/>
              <a:defRPr sz="2200" b="1"/>
            </a:lvl7pPr>
            <a:lvl8pPr marL="4479485" indent="0">
              <a:buNone/>
              <a:defRPr sz="2200" b="1"/>
            </a:lvl8pPr>
            <a:lvl9pPr marL="5119411" indent="0">
              <a:buNone/>
              <a:defRPr sz="2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503039" y="3044825"/>
            <a:ext cx="5658485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6C2CA-01C8-4FDE-813A-26591744EC8E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26125-7DC4-4B46-A47F-4ED7B4B452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22230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6C2CA-01C8-4FDE-813A-26591744EC8E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26125-7DC4-4B46-A47F-4ED7B4B452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778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6C2CA-01C8-4FDE-813A-26591744EC8E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26125-7DC4-4B46-A47F-4ED7B4B452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80568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0082" y="382270"/>
            <a:ext cx="4211638" cy="162687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5070" y="382272"/>
            <a:ext cx="7156450" cy="8194358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40082" y="2009142"/>
            <a:ext cx="4211638" cy="6567488"/>
          </a:xfrm>
        </p:spPr>
        <p:txBody>
          <a:bodyPr/>
          <a:lstStyle>
            <a:lvl1pPr marL="0" indent="0">
              <a:buNone/>
              <a:defRPr sz="2000"/>
            </a:lvl1pPr>
            <a:lvl2pPr marL="639926" indent="0">
              <a:buNone/>
              <a:defRPr sz="1700"/>
            </a:lvl2pPr>
            <a:lvl3pPr marL="1279852" indent="0">
              <a:buNone/>
              <a:defRPr sz="1400"/>
            </a:lvl3pPr>
            <a:lvl4pPr marL="1919778" indent="0">
              <a:buNone/>
              <a:defRPr sz="1300"/>
            </a:lvl4pPr>
            <a:lvl5pPr marL="2559705" indent="0">
              <a:buNone/>
              <a:defRPr sz="1300"/>
            </a:lvl5pPr>
            <a:lvl6pPr marL="3199631" indent="0">
              <a:buNone/>
              <a:defRPr sz="1300"/>
            </a:lvl6pPr>
            <a:lvl7pPr marL="3839559" indent="0">
              <a:buNone/>
              <a:defRPr sz="1300"/>
            </a:lvl7pPr>
            <a:lvl8pPr marL="4479485" indent="0">
              <a:buNone/>
              <a:defRPr sz="1300"/>
            </a:lvl8pPr>
            <a:lvl9pPr marL="5119411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6C2CA-01C8-4FDE-813A-26591744EC8E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26125-7DC4-4B46-A47F-4ED7B4B452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76091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9203" y="6720840"/>
            <a:ext cx="7680960" cy="79343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509203" y="857885"/>
            <a:ext cx="7680960" cy="5760720"/>
          </a:xfrm>
        </p:spPr>
        <p:txBody>
          <a:bodyPr/>
          <a:lstStyle>
            <a:lvl1pPr marL="0" indent="0">
              <a:buNone/>
              <a:defRPr sz="4500"/>
            </a:lvl1pPr>
            <a:lvl2pPr marL="639926" indent="0">
              <a:buNone/>
              <a:defRPr sz="3900"/>
            </a:lvl2pPr>
            <a:lvl3pPr marL="1279852" indent="0">
              <a:buNone/>
              <a:defRPr sz="3400"/>
            </a:lvl3pPr>
            <a:lvl4pPr marL="1919778" indent="0">
              <a:buNone/>
              <a:defRPr sz="2800"/>
            </a:lvl4pPr>
            <a:lvl5pPr marL="2559705" indent="0">
              <a:buNone/>
              <a:defRPr sz="2800"/>
            </a:lvl5pPr>
            <a:lvl6pPr marL="3199631" indent="0">
              <a:buNone/>
              <a:defRPr sz="2800"/>
            </a:lvl6pPr>
            <a:lvl7pPr marL="3839559" indent="0">
              <a:buNone/>
              <a:defRPr sz="2800"/>
            </a:lvl7pPr>
            <a:lvl8pPr marL="4479485" indent="0">
              <a:buNone/>
              <a:defRPr sz="2800"/>
            </a:lvl8pPr>
            <a:lvl9pPr marL="5119411" indent="0">
              <a:buNone/>
              <a:defRPr sz="28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09203" y="7514273"/>
            <a:ext cx="7680960" cy="1126807"/>
          </a:xfrm>
        </p:spPr>
        <p:txBody>
          <a:bodyPr/>
          <a:lstStyle>
            <a:lvl1pPr marL="0" indent="0">
              <a:buNone/>
              <a:defRPr sz="2000"/>
            </a:lvl1pPr>
            <a:lvl2pPr marL="639926" indent="0">
              <a:buNone/>
              <a:defRPr sz="1700"/>
            </a:lvl2pPr>
            <a:lvl3pPr marL="1279852" indent="0">
              <a:buNone/>
              <a:defRPr sz="1400"/>
            </a:lvl3pPr>
            <a:lvl4pPr marL="1919778" indent="0">
              <a:buNone/>
              <a:defRPr sz="1300"/>
            </a:lvl4pPr>
            <a:lvl5pPr marL="2559705" indent="0">
              <a:buNone/>
              <a:defRPr sz="1300"/>
            </a:lvl5pPr>
            <a:lvl6pPr marL="3199631" indent="0">
              <a:buNone/>
              <a:defRPr sz="1300"/>
            </a:lvl6pPr>
            <a:lvl7pPr marL="3839559" indent="0">
              <a:buNone/>
              <a:defRPr sz="1300"/>
            </a:lvl7pPr>
            <a:lvl8pPr marL="4479485" indent="0">
              <a:buNone/>
              <a:defRPr sz="1300"/>
            </a:lvl8pPr>
            <a:lvl9pPr marL="5119411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6C2CA-01C8-4FDE-813A-26591744EC8E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26125-7DC4-4B46-A47F-4ED7B4B452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55256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0080" y="384493"/>
            <a:ext cx="11521440" cy="1600200"/>
          </a:xfrm>
          <a:prstGeom prst="rect">
            <a:avLst/>
          </a:prstGeom>
        </p:spPr>
        <p:txBody>
          <a:bodyPr vert="horz" lIns="127985" tIns="63994" rIns="127985" bIns="63994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0080" y="2240282"/>
            <a:ext cx="11521440" cy="6336348"/>
          </a:xfrm>
          <a:prstGeom prst="rect">
            <a:avLst/>
          </a:prstGeom>
        </p:spPr>
        <p:txBody>
          <a:bodyPr vert="horz" lIns="127985" tIns="63994" rIns="127985" bIns="63994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40080" y="8898894"/>
            <a:ext cx="2987040" cy="511175"/>
          </a:xfrm>
          <a:prstGeom prst="rect">
            <a:avLst/>
          </a:prstGeom>
        </p:spPr>
        <p:txBody>
          <a:bodyPr vert="horz" lIns="127985" tIns="63994" rIns="127985" bIns="63994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A6C2CA-01C8-4FDE-813A-26591744EC8E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373880" y="8898894"/>
            <a:ext cx="4053840" cy="511175"/>
          </a:xfrm>
          <a:prstGeom prst="rect">
            <a:avLst/>
          </a:prstGeom>
        </p:spPr>
        <p:txBody>
          <a:bodyPr vert="horz" lIns="127985" tIns="63994" rIns="127985" bIns="63994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174480" y="8898894"/>
            <a:ext cx="2987040" cy="511175"/>
          </a:xfrm>
          <a:prstGeom prst="rect">
            <a:avLst/>
          </a:prstGeom>
        </p:spPr>
        <p:txBody>
          <a:bodyPr vert="horz" lIns="127985" tIns="63994" rIns="127985" bIns="63994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826125-7DC4-4B46-A47F-4ED7B4B452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49567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1279852" rtl="0" eaLnBrk="1" latinLnBrk="0" hangingPunct="1">
        <a:spcBef>
          <a:spcPct val="0"/>
        </a:spcBef>
        <a:buNone/>
        <a:defRPr sz="6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79945" indent="-479945" algn="l" defTabSz="1279852" rtl="0" eaLnBrk="1" latinLnBrk="0" hangingPunct="1">
        <a:spcBef>
          <a:spcPct val="20000"/>
        </a:spcBef>
        <a:buFont typeface="Arial" panose="020B0604020202020204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1pPr>
      <a:lvl2pPr marL="1039881" indent="-399953" algn="l" defTabSz="1279852" rtl="0" eaLnBrk="1" latinLnBrk="0" hangingPunct="1">
        <a:spcBef>
          <a:spcPct val="20000"/>
        </a:spcBef>
        <a:buFont typeface="Arial" panose="020B0604020202020204" pitchFamily="34" charset="0"/>
        <a:buChar char="–"/>
        <a:defRPr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599816" indent="-319963" algn="l" defTabSz="1279852" rtl="0" eaLnBrk="1" latinLnBrk="0" hangingPunct="1">
        <a:spcBef>
          <a:spcPct val="200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39742" indent="-319963" algn="l" defTabSz="1279852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9668" indent="-319963" algn="l" defTabSz="1279852" rtl="0" eaLnBrk="1" latinLnBrk="0" hangingPunct="1">
        <a:spcBef>
          <a:spcPct val="20000"/>
        </a:spcBef>
        <a:buFont typeface="Arial" panose="020B0604020202020204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19594" indent="-319963" algn="l" defTabSz="1279852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159520" indent="-319963" algn="l" defTabSz="1279852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799449" indent="-319963" algn="l" defTabSz="1279852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439375" indent="-319963" algn="l" defTabSz="1279852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7985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39926" algn="l" defTabSz="127985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79852" algn="l" defTabSz="127985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19778" algn="l" defTabSz="127985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59705" algn="l" defTabSz="127985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99631" algn="l" defTabSz="127985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39559" algn="l" defTabSz="127985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79485" algn="l" defTabSz="127985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19411" algn="l" defTabSz="127985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13" Type="http://schemas.openxmlformats.org/officeDocument/2006/relationships/image" Target="../media/image9.jpeg"/><Relationship Id="rId18" Type="http://schemas.openxmlformats.org/officeDocument/2006/relationships/image" Target="../media/image14.jpeg"/><Relationship Id="rId26" Type="http://schemas.openxmlformats.org/officeDocument/2006/relationships/image" Target="../media/image22.jpeg"/><Relationship Id="rId3" Type="http://schemas.openxmlformats.org/officeDocument/2006/relationships/image" Target="../media/image1.png"/><Relationship Id="rId21" Type="http://schemas.openxmlformats.org/officeDocument/2006/relationships/image" Target="../media/image17.jpeg"/><Relationship Id="rId7" Type="http://schemas.openxmlformats.org/officeDocument/2006/relationships/image" Target="../media/image3.png"/><Relationship Id="rId12" Type="http://schemas.openxmlformats.org/officeDocument/2006/relationships/image" Target="../media/image8.jpeg"/><Relationship Id="rId17" Type="http://schemas.openxmlformats.org/officeDocument/2006/relationships/image" Target="../media/image13.jpeg"/><Relationship Id="rId25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2.jpeg"/><Relationship Id="rId20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7.jpeg"/><Relationship Id="rId24" Type="http://schemas.openxmlformats.org/officeDocument/2006/relationships/image" Target="../media/image20.jpeg"/><Relationship Id="rId5" Type="http://schemas.openxmlformats.org/officeDocument/2006/relationships/image" Target="../media/image2.png"/><Relationship Id="rId15" Type="http://schemas.openxmlformats.org/officeDocument/2006/relationships/image" Target="../media/image11.jpeg"/><Relationship Id="rId23" Type="http://schemas.openxmlformats.org/officeDocument/2006/relationships/image" Target="../media/image19.jpeg"/><Relationship Id="rId10" Type="http://schemas.openxmlformats.org/officeDocument/2006/relationships/image" Target="../media/image6.jpeg"/><Relationship Id="rId19" Type="http://schemas.openxmlformats.org/officeDocument/2006/relationships/image" Target="../media/image15.jpeg"/><Relationship Id="rId4" Type="http://schemas.microsoft.com/office/2007/relationships/hdphoto" Target="../media/hdphoto1.wdp"/><Relationship Id="rId9" Type="http://schemas.openxmlformats.org/officeDocument/2006/relationships/image" Target="../media/image5.jpeg"/><Relationship Id="rId14" Type="http://schemas.openxmlformats.org/officeDocument/2006/relationships/image" Target="../media/image10.jpeg"/><Relationship Id="rId22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-3498" y="17220"/>
            <a:ext cx="12805098" cy="1992288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7" descr="C:\Documents and Settings\Alekzander\Рабочий стол\Главное управление МЧС России по г_ Санкт-Петербургу_files\2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100000" l="0" r="100000">
                        <a14:foregroundMark x1="27957" y1="62762" x2="33692" y2="70293"/>
                        <a14:foregroundMark x1="28674" y1="77824" x2="37993" y2="84100"/>
                        <a14:foregroundMark x1="47670" y1="91213" x2="61290" y2="89121"/>
                        <a14:foregroundMark x1="67742" y1="83264" x2="68459" y2="54393"/>
                        <a14:foregroundMark x1="72043" y1="46025" x2="64158" y2="35565"/>
                        <a14:foregroundMark x1="55197" y1="32218" x2="36559" y2="33473"/>
                        <a14:foregroundMark x1="33333" y1="37657" x2="36201" y2="53138"/>
                        <a14:foregroundMark x1="21147" y1="46025" x2="20789" y2="60669"/>
                        <a14:foregroundMark x1="23656" y1="67364" x2="21147" y2="80335"/>
                        <a14:foregroundMark x1="23656" y1="85356" x2="26882" y2="92469"/>
                        <a14:foregroundMark x1="32616" y1="93724" x2="53763" y2="92469"/>
                        <a14:foregroundMark x1="42652" y1="96234" x2="48746" y2="96234"/>
                        <a14:foregroundMark x1="53763" y1="95397" x2="56272" y2="95397"/>
                        <a14:foregroundMark x1="69176" y1="83682" x2="70609" y2="79079"/>
                        <a14:foregroundMark x1="72760" y1="59833" x2="72401" y2="57322"/>
                        <a14:foregroundMark x1="70968" y1="48117" x2="70609" y2="44770"/>
                        <a14:foregroundMark x1="49462" y1="9205" x2="46595" y2="9205"/>
                        <a14:foregroundMark x1="42652" y1="8787" x2="41577" y2="11297"/>
                        <a14:backgroundMark x1="46953" y1="17573" x2="46953" y2="17573"/>
                        <a14:backgroundMark x1="37993" y1="23849" x2="37993" y2="23849"/>
                        <a14:backgroundMark x1="55197" y1="24268" x2="55197" y2="24268"/>
                        <a14:backgroundMark x1="46953" y1="19247" x2="46953" y2="19247"/>
                        <a14:backgroundMark x1="63082" y1="20502" x2="63082" y2="20502"/>
                        <a14:backgroundMark x1="59140" y1="22594" x2="59140" y2="22594"/>
                        <a14:backgroundMark x1="55197" y1="12971" x2="55197" y2="12971"/>
                        <a14:backgroundMark x1="47670" y1="16736" x2="47670" y2="16736"/>
                        <a14:backgroundMark x1="46953" y1="23013" x2="46953" y2="23013"/>
                        <a14:backgroundMark x1="48746" y1="1674" x2="49104" y2="2929"/>
                      </a14:backgroundRemoval>
                    </a14:imgEffect>
                  </a14:imgLayer>
                </a14:imgProps>
              </a:ext>
            </a:extLst>
          </a:blip>
          <a:srcRect l="14347" r="20048"/>
          <a:stretch/>
        </p:blipFill>
        <p:spPr bwMode="auto">
          <a:xfrm>
            <a:off x="11225333" y="159296"/>
            <a:ext cx="1240341" cy="1619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gerb4"/>
          <p:cNvPicPr>
            <a:picLocks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0" b="100000" l="935" r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80120" y="240884"/>
            <a:ext cx="1466555" cy="1544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64096" y="351787"/>
            <a:ext cx="12737503" cy="1234967"/>
          </a:xfrm>
          <a:prstGeom prst="rect">
            <a:avLst/>
          </a:prstGeom>
        </p:spPr>
        <p:txBody>
          <a:bodyPr vert="horz" lIns="128016" tIns="64008" rIns="128016" bIns="64008" rtlCol="0">
            <a:noAutofit/>
          </a:bodyPr>
          <a:lstStyle>
            <a:lvl1pPr marL="0" indent="0" algn="l" defTabSz="1280160" rtl="0" eaLnBrk="1" latinLnBrk="0" hangingPunct="1">
              <a:spcBef>
                <a:spcPct val="20000"/>
              </a:spcBef>
              <a:spcAft>
                <a:spcPts val="42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3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0" algn="ctr" defTabSz="1280160" rtl="0" eaLnBrk="1" latinLnBrk="0" hangingPunct="1">
              <a:spcBef>
                <a:spcPct val="20000"/>
              </a:spcBef>
              <a:spcAft>
                <a:spcPts val="42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80160" indent="0" algn="ctr" defTabSz="1280160" rtl="0" eaLnBrk="1" latinLnBrk="0" hangingPunct="1">
              <a:spcBef>
                <a:spcPct val="20000"/>
              </a:spcBef>
              <a:spcAft>
                <a:spcPts val="42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920240" indent="0" algn="ctr" defTabSz="1280160" rtl="0" eaLnBrk="1" latinLnBrk="0" hangingPunct="1">
              <a:spcBef>
                <a:spcPct val="20000"/>
              </a:spcBef>
              <a:spcAft>
                <a:spcPts val="42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560320" indent="0" algn="ctr" defTabSz="1280160" rtl="0" eaLnBrk="1" latinLnBrk="0" hangingPunct="1">
              <a:spcBef>
                <a:spcPct val="20000"/>
              </a:spcBef>
              <a:spcAft>
                <a:spcPts val="42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200400" indent="0" algn="ctr" defTabSz="1280160" rtl="0" eaLnBrk="1" latinLnBrk="0" hangingPunct="1">
              <a:spcBef>
                <a:spcPct val="20000"/>
              </a:spcBef>
              <a:spcAft>
                <a:spcPts val="42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840480" indent="0" algn="ctr" defTabSz="1280160" rtl="0" eaLnBrk="1" latinLnBrk="0" hangingPunct="1">
              <a:spcBef>
                <a:spcPct val="20000"/>
              </a:spcBef>
              <a:spcAft>
                <a:spcPts val="42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480560" indent="0" algn="ctr" defTabSz="1280160" rtl="0" eaLnBrk="1" latinLnBrk="0" hangingPunct="1">
              <a:spcBef>
                <a:spcPct val="20000"/>
              </a:spcBef>
              <a:spcAft>
                <a:spcPts val="42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5120640" indent="0" algn="ctr" defTabSz="1280160" rtl="0" eaLnBrk="1" latinLnBrk="0" hangingPunct="1">
              <a:spcBef>
                <a:spcPct val="20000"/>
              </a:spcBef>
              <a:spcAft>
                <a:spcPts val="42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4800" b="1" dirty="0">
                <a:solidFill>
                  <a:schemeClr val="bg1"/>
                </a:solidFill>
              </a:rPr>
              <a:t>ПОЖАРНАЯ </a:t>
            </a:r>
            <a:r>
              <a:rPr lang="ru-RU" sz="4800" b="1" dirty="0" smtClean="0">
                <a:solidFill>
                  <a:schemeClr val="bg1"/>
                </a:solidFill>
              </a:rPr>
              <a:t>БЕЗОПАСНОСТЬ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2400" b="1" dirty="0" smtClean="0">
                <a:solidFill>
                  <a:schemeClr val="bg1"/>
                </a:solidFill>
              </a:rPr>
              <a:t>в многоквартирных жилых домах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650" y="2523867"/>
            <a:ext cx="5086549" cy="578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3" descr="C:\Users\Прудниченков\Desktop\b_97186.gif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5001" t="3222" r="1445" b="51835"/>
          <a:stretch/>
        </p:blipFill>
        <p:spPr bwMode="auto">
          <a:xfrm>
            <a:off x="6335274" y="6720671"/>
            <a:ext cx="571534" cy="765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Прудниченков\Desktop\стенды google\ОБРЕЗКИ\требования законов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1060" y="2073493"/>
            <a:ext cx="5636335" cy="3971433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Прудниченков\Desktop\стенды google\ОБРЕЗКИ\причины\дет. шалость.jp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39" t="2340" r="1735" b="12396"/>
          <a:stretch/>
        </p:blipFill>
        <p:spPr bwMode="auto">
          <a:xfrm>
            <a:off x="378053" y="3353517"/>
            <a:ext cx="2231431" cy="1224477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Прудниченков\Desktop\стенды google\ОБРЕЗКИ\причины\курение.jp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54" t="2114" r="1567" b="12256"/>
          <a:stretch/>
        </p:blipFill>
        <p:spPr bwMode="auto">
          <a:xfrm>
            <a:off x="2868965" y="5567818"/>
            <a:ext cx="2215879" cy="1211496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Прудниченков\Desktop\стенды google\ОБРЕЗКИ\причины\перегрузки.jpg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38" t="2686" r="1536" b="13263"/>
          <a:stretch/>
        </p:blipFill>
        <p:spPr bwMode="auto">
          <a:xfrm>
            <a:off x="2824537" y="3599738"/>
            <a:ext cx="2215879" cy="1199367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Прудниченков\Desktop\стенды google\ОБРЕЗКИ\причины\электрика.jpg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76" t="2082" r="1347" b="13453"/>
          <a:stretch/>
        </p:blipFill>
        <p:spPr bwMode="auto">
          <a:xfrm>
            <a:off x="355294" y="5248727"/>
            <a:ext cx="2215879" cy="1209235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24537" y="3353517"/>
            <a:ext cx="221587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Перегрузка электросети</a:t>
            </a: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868966" y="5260041"/>
            <a:ext cx="221587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Курение</a:t>
            </a: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6081" y="6461454"/>
            <a:ext cx="27331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Оставление без присмотра электронагревательных приборов</a:t>
            </a: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78053" y="4581858"/>
            <a:ext cx="22314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Детская шалость</a:t>
            </a: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8" name="Picture 14" descr="C:\Users\Прудниченков\Desktop\стенды google\ОБРЕЗКИ\4-1.jpg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72" r="2734"/>
          <a:stretch/>
        </p:blipFill>
        <p:spPr bwMode="auto">
          <a:xfrm>
            <a:off x="3795142" y="7257017"/>
            <a:ext cx="1029938" cy="968726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C:\Users\Прудниченков\Desktop\стенды google\ОБРЕЗКИ\1-1.jpg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18" r="2061"/>
          <a:stretch/>
        </p:blipFill>
        <p:spPr bwMode="auto">
          <a:xfrm>
            <a:off x="498552" y="7246215"/>
            <a:ext cx="1064341" cy="979528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C:\Users\Прудниченков\Desktop\стенды google\ОБРЕЗКИ\3-1.jpg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300" r="1977"/>
          <a:stretch/>
        </p:blipFill>
        <p:spPr bwMode="auto">
          <a:xfrm>
            <a:off x="2138958" y="7257017"/>
            <a:ext cx="1009015" cy="983940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378053" y="8240957"/>
            <a:ext cx="12439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Неисправная электропроводка</a:t>
            </a: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021490" y="8260123"/>
            <a:ext cx="12439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«жучков»</a:t>
            </a: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0890472" y="3425772"/>
            <a:ext cx="18742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Чердаки и подвалы ограждайте от доступа случайных лиц</a:t>
            </a: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43" name="Picture 19" descr="C:\Users\Прудниченков\Desktop\стенды google\ОБРЕЗКИ\21-1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84824" y="2200755"/>
            <a:ext cx="1364945" cy="1225017"/>
          </a:xfrm>
          <a:prstGeom prst="rect">
            <a:avLst/>
          </a:prstGeom>
          <a:noFill/>
          <a:ln w="5715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C:\Users\Прудниченков\Desktop\стенды google\ОБРЕЗКИ\22-1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72419" y="5880199"/>
            <a:ext cx="1382929" cy="1132918"/>
          </a:xfrm>
          <a:prstGeom prst="rect">
            <a:avLst/>
          </a:prstGeom>
          <a:noFill/>
          <a:ln w="5715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5" name="Picture 21" descr="C:\Users\Прудниченков\Desktop\стенды google\ОБРЕЗКИ\23-1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63030" y="4132053"/>
            <a:ext cx="1364945" cy="1235526"/>
          </a:xfrm>
          <a:prstGeom prst="rect">
            <a:avLst/>
          </a:prstGeom>
          <a:noFill/>
          <a:ln w="5715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7" name="Picture 23" descr="C:\Users\Прудниченков\Desktop\стенды google\ОБРЕЗКИ\25-1.jp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40606" y="7584895"/>
            <a:ext cx="1373936" cy="1239322"/>
          </a:xfrm>
          <a:prstGeom prst="rect">
            <a:avLst/>
          </a:prstGeom>
          <a:noFill/>
          <a:ln w="5715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/>
          <p:cNvSpPr txBox="1"/>
          <p:nvPr/>
        </p:nvSpPr>
        <p:spPr>
          <a:xfrm>
            <a:off x="10890472" y="5367579"/>
            <a:ext cx="18742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храните под лестницами горючие материалы</a:t>
            </a: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0907511" y="7013117"/>
            <a:ext cx="18742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загромождайте пути эвакуации</a:t>
            </a: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0908401" y="8823110"/>
            <a:ext cx="18742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Обеспечьте беспрепятственный доступ к средствам пожаротушения</a:t>
            </a: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48" name="Picture 24" descr="C:\Users\Прудниченков\Desktop\стенды google\ОБРЕЗКИ\действия1-5.jpg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54396" y="8019687"/>
            <a:ext cx="1420749" cy="1139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9" name="Picture 25" descr="C:\Users\Прудниченков\Desktop\стенды google\ОБРЕЗКИ\действия1-1.jpg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56680" y="6702491"/>
            <a:ext cx="1455301" cy="971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C:\Users\Прудниченков\Desktop\стенды google\ОБРЕЗКИ\действия1-2.jpg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37104" y="6691516"/>
            <a:ext cx="1455335" cy="982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51" name="Picture 27" descr="C:\Users\Прудниченков\Desktop\стенды google\ОБРЕЗКИ\действия1-3.jpg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1060" y="8012402"/>
            <a:ext cx="1769230" cy="1116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C:\Users\Прудниченков\Desktop\стенды google\ОБРЕЗКИ\действия1-4.jpg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76447" y="8012402"/>
            <a:ext cx="1415766" cy="1129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291060" y="6031952"/>
            <a:ext cx="55994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 ПРИ ПОЖАРЕ</a:t>
            </a:r>
          </a:p>
          <a:p>
            <a:pPr algn="ctr"/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сохранять спокойствие!</a:t>
            </a:r>
          </a:p>
        </p:txBody>
      </p:sp>
      <p:pic>
        <p:nvPicPr>
          <p:cNvPr id="1053" name="Picture 29" descr="C:\Users\Прудниченков\Desktop\1_telefon-dlja-ispol-zovanija-pri-pozhare-v-tom-chisle-telefon-prjamoy-svjazi-s-pozharnoy-ohranoy.jpeg"/>
          <p:cNvPicPr>
            <a:picLocks noChangeAspect="1" noChangeArrowheads="1"/>
          </p:cNvPicPr>
          <p:nvPr/>
        </p:nvPicPr>
        <p:blipFill rotWithShape="1">
          <a:blip r:embed="rId2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46" t="2654" r="2683" b="2896"/>
          <a:stretch/>
        </p:blipFill>
        <p:spPr bwMode="auto">
          <a:xfrm>
            <a:off x="5291060" y="6720671"/>
            <a:ext cx="739891" cy="738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TextBox 55"/>
          <p:cNvSpPr txBox="1"/>
          <p:nvPr/>
        </p:nvSpPr>
        <p:spPr>
          <a:xfrm>
            <a:off x="3507110" y="8260123"/>
            <a:ext cx="156436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Оставление без присмотра газовой плиты</a:t>
            </a: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291060" y="7442612"/>
            <a:ext cx="16157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немедленно вызвать пожарную </a:t>
            </a:r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охрану, </a:t>
            </a: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сообщив </a:t>
            </a:r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точный адрес</a:t>
            </a: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176456" y="7673594"/>
            <a:ext cx="16157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повестить соседей</a:t>
            </a: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9056897" y="7673594"/>
            <a:ext cx="16157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эвакуировать людей</a:t>
            </a: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084845" y="9126044"/>
            <a:ext cx="20916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не рискуя жизнью, приступить к тушению пожара</a:t>
            </a: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060290" y="9126044"/>
            <a:ext cx="18401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встретить подразделения пожарной охраны</a:t>
            </a: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8869759" y="9141836"/>
            <a:ext cx="1990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При наличии пострадавших вызвать скорую помощь</a:t>
            </a: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5192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581</TotalTime>
  <Words>100</Words>
  <Application>Microsoft Office PowerPoint</Application>
  <PresentationFormat>A3 (297x420 мм)</PresentationFormat>
  <Paragraphs>22</Paragraphs>
  <Slides>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Слайд 1</vt:lpstr>
    </vt:vector>
  </TitlesOfParts>
  <Company>ОГПНиПР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Прудниченков А.А.</dc:creator>
  <cp:lastModifiedBy>Секретарь</cp:lastModifiedBy>
  <cp:revision>51</cp:revision>
  <cp:lastPrinted>2016-02-08T08:20:34Z</cp:lastPrinted>
  <dcterms:created xsi:type="dcterms:W3CDTF">2015-03-10T05:14:12Z</dcterms:created>
  <dcterms:modified xsi:type="dcterms:W3CDTF">2018-04-19T09:42:58Z</dcterms:modified>
</cp:coreProperties>
</file>